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1AF1A-B2C1-4206-9075-DBC01FD97062}" v="316" dt="2021-10-19T11:21:05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F6708-F4A6-4CD6-81D9-C32A8D29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3857CA-B064-4D6A-8B03-8B006512F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45A401-2766-4BBA-ABF4-5CBE590B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E3ED4A-D249-413D-9BB9-FA782816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D6583D-EF05-4654-B834-2366231D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63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92FC0-7600-4D21-8BD1-4A95B020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D4104C1-3858-4399-BCB2-7E68F5689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1D6C3FF-8C6C-47FF-A5FD-452191CB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DE7319-C7B7-4F09-A38D-A9BE27F3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6EC4A1-10C3-42F2-BC1B-E07E7FC6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7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AFD3682-EED7-4A25-B4B2-57C21E6E7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535CCC-E830-4539-BE57-0B9DBD7E5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CBFC1A-21EC-4AD2-906B-3E8480A5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980FA0-8415-4F74-BAF6-76B41D65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A39985-869A-4F36-B497-37923349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8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085F7-1CE5-4A3D-B002-4E4C576C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EEF27-42F7-4E75-B72D-0EE496879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EFC41C-597C-4153-BF62-38F35121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71CD94-2078-4163-AB52-7020DCBA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D8A23A-E1B9-4029-B695-B43156B9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99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E9AA8E-6F4F-4500-8059-627E8C92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AA87891-E5E5-4B10-9A7F-EAA9D0C37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EE6168-A2F3-4FFA-8A3F-22C34C2B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8FBB04-D23E-482E-A2A5-4744BB9F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14B853-17CC-4D82-A82D-780F433C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24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680941-B90F-4511-8C79-98447F61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9E11D6-947F-40BE-B110-359CBD811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7C2BB3-7D67-4687-A075-308DD9184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BF1415-2990-4807-A270-392D0CCE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ADD642-564A-409D-80DB-4916138F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B4FDAAE-1521-4257-AD09-6C4A8C56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35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97476-5036-41A5-87DE-8B4CFCAA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B0448DE-2642-488E-86B1-B47E9AB9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F97874C-7A61-4578-A8AC-36FFE37EC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EDD5944-384C-42AB-B11D-C12E8751D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1C5E6D8-D274-49AE-8C10-05A853DE0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971B82-50D2-4408-B519-F5BB043B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4E646B-DB68-4184-ACB3-5ACDC7F7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4A3AE1E-B3BC-4707-A998-4C08E131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7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A5DC6-2EE1-43C2-BD1B-C442D1BA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9197702-349E-4891-A371-01161A53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26FD65-CC6D-46E8-B351-35C2EAA1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16A0DFB-2870-46D8-A343-CB9277B9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697FAAF-0DD9-4B44-B143-93CA8027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7D6CD4A-2228-48F7-AA0D-406263C6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66B5E92-E4AF-4CFA-BF42-FBEE9A5F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18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535F57-5F90-4804-9FC1-F94972D9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CDB04B-BC56-40CA-AB52-E412059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1135CD-805C-40C3-BC9D-8CF6CBB9B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768C70-DE78-46D1-9F44-B984791C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67BD7F7-0ACF-44E8-BCAB-54E4E5DA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138CBF8-04C6-4393-9C08-112848DF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47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9C01C4-55F9-4770-B717-D04C1A46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1DECCD-AD0D-472E-8D10-BE28029CA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BBCCC9-D629-468D-BA69-448B05F2A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8DC30CE-94BD-4E72-A99A-A6EA1BAF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20AEE3-2623-4A7F-AE7B-EB046746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F1DAAAC-C407-4A30-B99B-27D78C0B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65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6DC038D-CA09-417F-9CB8-F2893C5E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ADA4F0-5C1B-486D-AC4D-220DE124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151933-9A8A-4457-A232-14C829A96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3C66-82C0-4FF1-86B9-503540AD99FF}" type="datetimeFigureOut">
              <a:rPr lang="hr-HR" smtClean="0"/>
              <a:t>24.10.2021.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E420D-C280-4F03-A89A-1B6262E6A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8EE915-30C7-472B-A3DE-5722C7543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2C4B-2C1A-4649-9C36-67B14F73B5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8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5C710-E73D-48C4-9DF2-CBAD4390C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94501E-18DD-4353-894F-31136635F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134364"/>
            <a:ext cx="9144000" cy="1655762"/>
          </a:xfrm>
        </p:spPr>
        <p:txBody>
          <a:bodyPr/>
          <a:lstStyle/>
          <a:p>
            <a:r>
              <a:rPr lang="hr-HR" dirty="0"/>
              <a:t>Jurica Žugaj, Filip Kramarić 3.b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C35372E-DF41-473D-9D01-F0801577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74" y="1723636"/>
            <a:ext cx="6054451" cy="34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672AE4-0CF0-4BE3-BE7F-5898BB33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28" y="2766218"/>
            <a:ext cx="10515600" cy="1325563"/>
          </a:xfrm>
        </p:spPr>
        <p:txBody>
          <a:bodyPr/>
          <a:lstStyle/>
          <a:p>
            <a:r>
              <a:rPr lang="hr-HR" dirty="0" err="1"/>
              <a:t>Conclusion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003239-6869-4811-9DC5-51A766220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8E09F-F2C4-49DC-B99C-CF75DDA5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Erasmus+?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DFB9E0-6E04-4997-8441-22443975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/>
              <a:t>Erasmus+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biggest</a:t>
            </a:r>
            <a:r>
              <a:rPr lang="hr-HR" dirty="0"/>
              <a:t> program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union</a:t>
            </a:r>
            <a:r>
              <a:rPr lang="hr-HR" dirty="0"/>
              <a:t> for </a:t>
            </a:r>
            <a:r>
              <a:rPr lang="hr-HR" dirty="0" err="1"/>
              <a:t>educating</a:t>
            </a:r>
            <a:r>
              <a:rPr lang="hr-HR" dirty="0"/>
              <a:t>, </a:t>
            </a:r>
            <a:r>
              <a:rPr lang="hr-HR" dirty="0" err="1"/>
              <a:t>traning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youth</a:t>
            </a:r>
            <a:r>
              <a:rPr lang="hr-HR" dirty="0"/>
              <a:t> </a:t>
            </a:r>
            <a:r>
              <a:rPr lang="hr-HR" dirty="0" err="1"/>
              <a:t>and</a:t>
            </a:r>
            <a:r>
              <a:rPr lang="hr-HR" dirty="0"/>
              <a:t> sport. </a:t>
            </a:r>
          </a:p>
          <a:p>
            <a:r>
              <a:rPr lang="hr-HR" b="1" dirty="0"/>
              <a:t>Youth Exchange </a:t>
            </a:r>
            <a:r>
              <a:rPr lang="en" dirty="0">
                <a:latin typeface="Calibri"/>
                <a:cs typeface="Calibri"/>
              </a:rPr>
              <a:t>which allows groups of young people from different countries to meet, live together and collaborate on joint projects over short periods.</a:t>
            </a:r>
            <a:endParaRPr lang="hr-HR" dirty="0">
              <a:latin typeface="Calibri"/>
              <a:cs typeface="Calibri"/>
            </a:endParaRPr>
          </a:p>
          <a:p>
            <a:r>
              <a:rPr lang="en" b="1" dirty="0">
                <a:latin typeface="Calibri"/>
                <a:cs typeface="Calibri"/>
              </a:rPr>
              <a:t>Youth exchanges</a:t>
            </a:r>
            <a:r>
              <a:rPr lang="en" dirty="0">
                <a:latin typeface="Calibri"/>
                <a:cs typeface="Calibri"/>
              </a:rPr>
              <a:t> take place outside the school environment. In the youth exchange you can participate in activities such as workshops, exercises, debates, role plays, outdoor activities and many others.</a:t>
            </a:r>
            <a:endParaRPr lang="hr-H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1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81F8B-A160-4214-8462-4DE187E0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Duration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 </a:t>
            </a:r>
            <a:r>
              <a:rPr lang="hr-HR" dirty="0" err="1"/>
              <a:t>conditions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62C9C-555A-47CA-BC52-1E37BED1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/>
              <a:t>Between</a:t>
            </a:r>
            <a:r>
              <a:rPr lang="hr-HR" dirty="0"/>
              <a:t> </a:t>
            </a:r>
            <a:r>
              <a:rPr lang="hr-HR" b="1" dirty="0"/>
              <a:t>5 </a:t>
            </a:r>
            <a:r>
              <a:rPr lang="hr-HR" b="1" dirty="0" err="1"/>
              <a:t>and</a:t>
            </a:r>
            <a:r>
              <a:rPr lang="hr-HR" b="1" dirty="0"/>
              <a:t> 21 </a:t>
            </a:r>
            <a:r>
              <a:rPr lang="hr-HR" b="1" dirty="0" err="1"/>
              <a:t>days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travel</a:t>
            </a:r>
            <a:r>
              <a:rPr lang="hr-HR" dirty="0"/>
              <a:t> time.</a:t>
            </a:r>
          </a:p>
          <a:p>
            <a:r>
              <a:rPr lang="hr-HR" dirty="0"/>
              <a:t>Youth </a:t>
            </a:r>
            <a:r>
              <a:rPr lang="hr-HR" dirty="0" err="1"/>
              <a:t>exchanges</a:t>
            </a:r>
            <a:r>
              <a:rPr lang="hr-HR" dirty="0"/>
              <a:t> are </a:t>
            </a:r>
            <a:r>
              <a:rPr lang="hr-HR" dirty="0" err="1"/>
              <a:t>available</a:t>
            </a:r>
            <a:r>
              <a:rPr lang="hr-HR" dirty="0"/>
              <a:t> to </a:t>
            </a:r>
            <a:r>
              <a:rPr lang="hr-HR" dirty="0" err="1"/>
              <a:t>people</a:t>
            </a:r>
            <a:r>
              <a:rPr lang="hr-HR" dirty="0"/>
              <a:t> </a:t>
            </a:r>
            <a:r>
              <a:rPr lang="hr-HR" dirty="0" err="1"/>
              <a:t>between</a:t>
            </a:r>
            <a:r>
              <a:rPr lang="hr-HR" dirty="0"/>
              <a:t> 13 </a:t>
            </a:r>
            <a:r>
              <a:rPr lang="hr-HR" dirty="0" err="1"/>
              <a:t>and</a:t>
            </a:r>
            <a:r>
              <a:rPr lang="hr-HR" dirty="0"/>
              <a:t> 30 </a:t>
            </a:r>
            <a:r>
              <a:rPr lang="hr-HR" dirty="0" err="1"/>
              <a:t>years</a:t>
            </a:r>
            <a:r>
              <a:rPr lang="hr-HR" dirty="0"/>
              <a:t> </a:t>
            </a:r>
            <a:r>
              <a:rPr lang="hr-HR" dirty="0" err="1"/>
              <a:t>old</a:t>
            </a:r>
            <a:r>
              <a:rPr lang="hr-HR" dirty="0"/>
              <a:t>. </a:t>
            </a:r>
            <a:endParaRPr lang="hr-HR" dirty="0">
              <a:cs typeface="Calibri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81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3EC3E-89F5-4E5F-ABE5-736EBCA6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Erasmus+: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E0FA32-9330-4184-8FF4-02B93A40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ea typeface="+mn-lt"/>
                <a:cs typeface="+mn-lt"/>
              </a:rPr>
              <a:t>Youth </a:t>
            </a:r>
            <a:r>
              <a:rPr lang="hr-HR" dirty="0" err="1">
                <a:ea typeface="+mn-lt"/>
                <a:cs typeface="+mn-lt"/>
              </a:rPr>
              <a:t>changes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enable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them</a:t>
            </a:r>
            <a:r>
              <a:rPr lang="hr-HR" dirty="0">
                <a:ea typeface="+mn-lt"/>
                <a:cs typeface="+mn-lt"/>
              </a:rPr>
              <a:t> to </a:t>
            </a:r>
            <a:r>
              <a:rPr lang="hr-HR" dirty="0" err="1">
                <a:ea typeface="+mn-lt"/>
                <a:cs typeface="+mn-lt"/>
              </a:rPr>
              <a:t>develop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competencies</a:t>
            </a:r>
            <a:r>
              <a:rPr lang="hr-HR" dirty="0">
                <a:ea typeface="+mn-lt"/>
                <a:cs typeface="+mn-lt"/>
              </a:rPr>
              <a:t>, </a:t>
            </a:r>
            <a:r>
              <a:rPr lang="hr-HR" dirty="0" err="1">
                <a:ea typeface="+mn-lt"/>
                <a:cs typeface="+mn-lt"/>
              </a:rPr>
              <a:t>become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aware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of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socially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relevant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topics</a:t>
            </a:r>
            <a:r>
              <a:rPr lang="hr-HR" dirty="0">
                <a:ea typeface="+mn-lt"/>
                <a:cs typeface="+mn-lt"/>
              </a:rPr>
              <a:t>, </a:t>
            </a:r>
            <a:r>
              <a:rPr lang="hr-HR" dirty="0" err="1">
                <a:ea typeface="+mn-lt"/>
                <a:cs typeface="+mn-lt"/>
              </a:rPr>
              <a:t>discover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new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cultures</a:t>
            </a:r>
            <a:r>
              <a:rPr lang="hr-HR" dirty="0">
                <a:ea typeface="+mn-lt"/>
                <a:cs typeface="+mn-lt"/>
              </a:rPr>
              <a:t>, </a:t>
            </a:r>
            <a:r>
              <a:rPr lang="hr-HR" dirty="0" err="1">
                <a:ea typeface="+mn-lt"/>
                <a:cs typeface="+mn-lt"/>
              </a:rPr>
              <a:t>etc</a:t>
            </a:r>
            <a:r>
              <a:rPr lang="hr-HR" dirty="0">
                <a:ea typeface="+mn-lt"/>
                <a:cs typeface="+mn-lt"/>
              </a:rPr>
              <a:t>.</a:t>
            </a:r>
            <a:endParaRPr lang="hr-HR" dirty="0">
              <a:cs typeface="Calibri"/>
            </a:endParaRPr>
          </a:p>
          <a:p>
            <a:r>
              <a:rPr lang="en" dirty="0">
                <a:latin typeface="Calibri"/>
                <a:cs typeface="Calibri"/>
              </a:rPr>
              <a:t>Each topic has a specific goal of its project, an example. Erasmus Zagreb 2021 topic was about mental health</a:t>
            </a:r>
            <a:r>
              <a:rPr lang="hr-HR" dirty="0"/>
              <a:t> „</a:t>
            </a:r>
            <a:r>
              <a:rPr lang="hr-HR" dirty="0" err="1"/>
              <a:t>Not</a:t>
            </a:r>
            <a:r>
              <a:rPr lang="hr-HR" dirty="0"/>
              <a:t> All </a:t>
            </a:r>
            <a:r>
              <a:rPr lang="hr-HR" dirty="0" err="1"/>
              <a:t>Wounds</a:t>
            </a:r>
            <a:r>
              <a:rPr lang="hr-HR" dirty="0"/>
              <a:t> Are </a:t>
            </a:r>
            <a:r>
              <a:rPr lang="hr-HR" dirty="0" err="1"/>
              <a:t>Visible</a:t>
            </a:r>
            <a:r>
              <a:rPr lang="hr-HR" dirty="0"/>
              <a:t>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62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5A0B21-434B-4066-BC8E-608B4988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Erasmus+ Youth Exchange Zagreb 2021;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09739C-8BC5-46CD-AA4E-07D45A80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 err="1"/>
              <a:t>Not</a:t>
            </a:r>
            <a:r>
              <a:rPr lang="hr-HR" b="1" dirty="0"/>
              <a:t> All </a:t>
            </a:r>
            <a:r>
              <a:rPr lang="hr-HR" b="1" dirty="0" err="1"/>
              <a:t>Wounds</a:t>
            </a:r>
            <a:r>
              <a:rPr lang="hr-HR" b="1" dirty="0"/>
              <a:t> Are </a:t>
            </a:r>
            <a:r>
              <a:rPr lang="hr-HR" b="1" dirty="0" err="1"/>
              <a:t>Visible</a:t>
            </a:r>
            <a:r>
              <a:rPr lang="hr-HR" b="1" dirty="0"/>
              <a:t> </a:t>
            </a:r>
            <a:r>
              <a:rPr lang="en" dirty="0">
                <a:latin typeface="Calibri"/>
                <a:cs typeface="Calibri"/>
              </a:rPr>
              <a:t>was the topic of this year's Erasmus +
A total of 40 students from 3 countries participated; </a:t>
            </a:r>
            <a:r>
              <a:rPr lang="en" b="1" dirty="0">
                <a:latin typeface="Calibri"/>
                <a:cs typeface="Calibri"/>
              </a:rPr>
              <a:t>Croatia (15), Romania (13) </a:t>
            </a:r>
            <a:r>
              <a:rPr lang="en" dirty="0">
                <a:latin typeface="Calibri"/>
                <a:cs typeface="Calibri"/>
              </a:rPr>
              <a:t>and </a:t>
            </a:r>
            <a:r>
              <a:rPr lang="en" b="1" dirty="0">
                <a:latin typeface="Calibri"/>
                <a:cs typeface="Calibri"/>
              </a:rPr>
              <a:t>Bulgaria (12)</a:t>
            </a:r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theme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 </a:t>
            </a:r>
            <a:r>
              <a:rPr lang="hr-HR" b="1" dirty="0" err="1"/>
              <a:t>Mental</a:t>
            </a:r>
            <a:r>
              <a:rPr lang="hr-HR" b="1" dirty="0"/>
              <a:t> </a:t>
            </a:r>
            <a:r>
              <a:rPr lang="hr-HR" b="1" dirty="0" err="1"/>
              <a:t>health</a:t>
            </a:r>
            <a:r>
              <a:rPr lang="hr-HR" b="1" dirty="0"/>
              <a:t>.</a:t>
            </a:r>
            <a:endParaRPr lang="hr-HR" b="1" dirty="0">
              <a:cs typeface="Calibri"/>
            </a:endParaRPr>
          </a:p>
          <a:p>
            <a:r>
              <a:rPr lang="hr-HR" dirty="0" err="1"/>
              <a:t>The</a:t>
            </a:r>
            <a:r>
              <a:rPr lang="hr-HR" dirty="0"/>
              <a:t> 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lasted</a:t>
            </a:r>
            <a:r>
              <a:rPr lang="hr-HR" dirty="0"/>
              <a:t> </a:t>
            </a:r>
            <a:r>
              <a:rPr lang="hr-HR" b="1" dirty="0"/>
              <a:t>10 </a:t>
            </a:r>
            <a:r>
              <a:rPr lang="hr-HR" b="1" dirty="0" err="1"/>
              <a:t>days</a:t>
            </a:r>
            <a:r>
              <a:rPr lang="hr-HR" b="1" dirty="0"/>
              <a:t>.</a:t>
            </a:r>
            <a:endParaRPr lang="hr-HR" b="1" dirty="0">
              <a:cs typeface="Calibri"/>
            </a:endParaRPr>
          </a:p>
          <a:p>
            <a:r>
              <a:rPr lang="en" dirty="0">
                <a:latin typeface="Calibri"/>
                <a:cs typeface="Calibri"/>
              </a:rPr>
              <a:t>The location was the Student Home Novi Zagreb</a:t>
            </a:r>
            <a:r>
              <a:rPr lang="hr-HR" dirty="0"/>
              <a:t>.</a:t>
            </a:r>
            <a:endParaRPr lang="hr-HR">
              <a:cs typeface="Calibri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4898B4-5B8B-4D0B-AE6D-45361274E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61" y="2625236"/>
            <a:ext cx="3557195" cy="35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8FC062-73A4-4CDC-B784-E3DAF144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Not</a:t>
            </a:r>
            <a:r>
              <a:rPr lang="hr-HR" dirty="0"/>
              <a:t> All </a:t>
            </a:r>
            <a:r>
              <a:rPr lang="hr-HR" dirty="0" err="1"/>
              <a:t>Wound</a:t>
            </a:r>
            <a:r>
              <a:rPr lang="hr-HR" dirty="0"/>
              <a:t> Are </a:t>
            </a:r>
            <a:r>
              <a:rPr lang="hr-HR" dirty="0" err="1"/>
              <a:t>Visible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5F3A22-A326-4C8B-8BF0-71BC83B7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/>
              <a:t>Workshops</a:t>
            </a:r>
            <a:r>
              <a:rPr lang="hr-HR" dirty="0"/>
              <a:t>;</a:t>
            </a:r>
          </a:p>
          <a:p>
            <a:pPr lvl="1"/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Mental</a:t>
            </a:r>
            <a:r>
              <a:rPr lang="hr-HR" dirty="0"/>
              <a:t> Health </a:t>
            </a:r>
            <a:r>
              <a:rPr lang="hr-HR" dirty="0" err="1"/>
              <a:t>Issues</a:t>
            </a:r>
            <a:endParaRPr lang="hr-HR" dirty="0"/>
          </a:p>
          <a:p>
            <a:pPr lvl="1"/>
            <a:r>
              <a:rPr lang="hr-HR" dirty="0"/>
              <a:t>City </a:t>
            </a:r>
            <a:r>
              <a:rPr lang="hr-HR" dirty="0" err="1"/>
              <a:t>Run</a:t>
            </a:r>
            <a:endParaRPr lang="hr-HR" dirty="0"/>
          </a:p>
          <a:p>
            <a:pPr lvl="1"/>
            <a:r>
              <a:rPr lang="hr-HR" dirty="0" err="1"/>
              <a:t>Reflection</a:t>
            </a:r>
            <a:r>
              <a:rPr lang="hr-HR" dirty="0"/>
              <a:t> </a:t>
            </a:r>
            <a:r>
              <a:rPr lang="hr-HR" dirty="0" err="1"/>
              <a:t>Groups</a:t>
            </a:r>
            <a:endParaRPr lang="hr-HR" dirty="0"/>
          </a:p>
          <a:p>
            <a:pPr lvl="1"/>
            <a:r>
              <a:rPr lang="hr-HR" dirty="0" err="1"/>
              <a:t>Draw</a:t>
            </a:r>
            <a:r>
              <a:rPr lang="hr-HR" dirty="0"/>
              <a:t> </a:t>
            </a:r>
            <a:r>
              <a:rPr lang="hr-HR" dirty="0" err="1"/>
              <a:t>What</a:t>
            </a:r>
            <a:r>
              <a:rPr lang="hr-HR" dirty="0"/>
              <a:t> I </a:t>
            </a:r>
            <a:r>
              <a:rPr lang="hr-HR" dirty="0" err="1"/>
              <a:t>Say</a:t>
            </a:r>
            <a:endParaRPr lang="hr-HR" dirty="0"/>
          </a:p>
          <a:p>
            <a:pPr lvl="1"/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Listening</a:t>
            </a:r>
            <a:endParaRPr lang="hr-HR" dirty="0"/>
          </a:p>
          <a:p>
            <a:pPr lvl="1"/>
            <a:r>
              <a:rPr lang="hr-HR" dirty="0"/>
              <a:t>Sljeme</a:t>
            </a:r>
          </a:p>
          <a:p>
            <a:pPr lvl="1"/>
            <a:r>
              <a:rPr lang="hr-HR" dirty="0" err="1"/>
              <a:t>Body</a:t>
            </a:r>
            <a:r>
              <a:rPr lang="hr-HR" dirty="0"/>
              <a:t> Art</a:t>
            </a:r>
          </a:p>
          <a:p>
            <a:pPr lvl="1"/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change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opinion</a:t>
            </a:r>
            <a:endParaRPr lang="hr-HR" dirty="0"/>
          </a:p>
          <a:p>
            <a:pPr lvl="1"/>
            <a:r>
              <a:rPr lang="hr-HR" dirty="0" err="1"/>
              <a:t>Etc</a:t>
            </a:r>
            <a:r>
              <a:rPr lang="hr-HR" dirty="0"/>
              <a:t>…</a:t>
            </a:r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3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1B776-51F4-4B21-902F-EC1DF8E9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CITY RUN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CDD0DA7-F493-464B-8FBF-A501E9CEA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66" y="1404423"/>
            <a:ext cx="3807280" cy="283408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B56084C-9834-4510-9C65-7C1AA9580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79" y="365125"/>
            <a:ext cx="3540824" cy="26679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FA2AE9-99AD-44FA-97CB-62CE3B7CD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264" y="937698"/>
            <a:ext cx="3384149" cy="253371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B05A0C-D634-416C-B774-3FF97B3EA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913" y="3151363"/>
            <a:ext cx="3378284" cy="253371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D13E35B-AF95-4337-951F-BA4E7B9B9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531" y="3429000"/>
            <a:ext cx="1999401" cy="266791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B4FD1C0-6A55-4615-95FB-2C118763A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101" y="4072335"/>
            <a:ext cx="3603812" cy="27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82A8B-397F-4B2C-B87A-64D13A1C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cs typeface="Calibri Light"/>
              </a:rPr>
              <a:t>PICTURES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A5426F2C-20CA-4363-8987-7D7CB2804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F0A8AB-DBA0-4EDF-B30F-48C015B4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32436"/>
            <a:ext cx="2875619" cy="21604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7C49814-CDB3-4C6F-82CA-A801F964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427" y="206448"/>
            <a:ext cx="2624662" cy="349418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A01D1B0-59F3-4CC9-97A1-FFAFFAAE4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50" y="1265226"/>
            <a:ext cx="4190664" cy="314662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97AF9B7-6B0E-41F8-83D8-C097A7E81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082" y="2229149"/>
            <a:ext cx="3076575" cy="413385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BE2711E-5794-41DE-9E5E-D1CF1D9C3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059" y="328402"/>
            <a:ext cx="3676910" cy="272457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B9FB952E-EBA6-4373-A47D-7E2A22A242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177" y="3316938"/>
            <a:ext cx="3160547" cy="23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A46661-32FC-4E83-9860-4ADAB2BF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6C8034-CC76-4F36-B3C6-9541B523F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3D3D6A-14BE-4C2E-97C3-B1C2FE06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" y="220531"/>
            <a:ext cx="3095625" cy="41148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8AE38B9-4D02-425B-AFCA-E90DC411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903" y="106959"/>
            <a:ext cx="5524500" cy="41052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9BAD797-4C24-4FB9-971E-61BB6A145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9216994" y="-355129"/>
            <a:ext cx="2170495" cy="309562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F324A41-62B9-419E-83C3-31EC50E7E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630" y="2351796"/>
            <a:ext cx="3095625" cy="41148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B1692B6-5BD9-49FD-B65F-56C3E2C2B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7" y="3440625"/>
            <a:ext cx="4055633" cy="30522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A124AD8-0EBB-4403-AD56-9EA640F3D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258" y="3996526"/>
            <a:ext cx="1801278" cy="239614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4667ADA-FA36-402A-846F-9B8975523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138" y="4041940"/>
            <a:ext cx="3346749" cy="24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282</Words>
  <Application>Microsoft Office PowerPoint</Application>
  <PresentationFormat>Široki zaslon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 </vt:lpstr>
      <vt:lpstr>What is Erasmus+?</vt:lpstr>
      <vt:lpstr>Duration and conditions:</vt:lpstr>
      <vt:lpstr>The goal of Erasmus+:</vt:lpstr>
      <vt:lpstr>Erasmus+ Youth Exchange Zagreb 2021;</vt:lpstr>
      <vt:lpstr>Not All Wound Are Visible:</vt:lpstr>
      <vt:lpstr>CITY RUN</vt:lpstr>
      <vt:lpstr>PICTURES</vt:lpstr>
      <vt:lpstr>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10</dc:creator>
  <cp:lastModifiedBy>Korisnik</cp:lastModifiedBy>
  <cp:revision>73</cp:revision>
  <dcterms:created xsi:type="dcterms:W3CDTF">2021-10-17T19:33:35Z</dcterms:created>
  <dcterms:modified xsi:type="dcterms:W3CDTF">2021-10-24T13:11:00Z</dcterms:modified>
</cp:coreProperties>
</file>